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5" r:id="rId4"/>
    <p:sldId id="1150" r:id="rId5"/>
    <p:sldId id="1147" r:id="rId6"/>
    <p:sldId id="1148" r:id="rId7"/>
    <p:sldId id="1151" r:id="rId8"/>
    <p:sldId id="1152" r:id="rId9"/>
    <p:sldId id="1149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</a:t>
            </a:r>
            <a:r>
              <a:rPr lang="en-US" altLang="zh-CN" sz="4800" b="0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8092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主要讲述了关于南极的一些不寻常的事实。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409" y="1268760"/>
            <a:ext cx="10715592" cy="142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559" y="51443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考查名词。句意：某些类型的植物甚至可以在这片冰冻的陆地上生长。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陆地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根据空前的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此处应用单数形式。故填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403627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考查名词。句意：那里有许多动物生活在恶劣的天气条件下。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condition“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条件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为可数名词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天气条件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“weather conditions”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conditions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Antarctica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in the most southern part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lots of unusual facts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number of animals live in terrible weather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Killer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whales and penguins are common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Certain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types of plants can even grow in this freezing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陆地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unbelievable because most of Antarctica is covered in ice which is more than 1</a:t>
            </a:r>
            <a:r>
              <a:rPr lang="en-US" altLang="zh-CN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km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75526" y="1929533"/>
            <a:ext cx="1535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conditions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3646934" y="3048595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land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4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考查形容词。句意：这令人难以置信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因为南极洲的大部分地区都覆盖着超过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公里深的冰层。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深的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2058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Antarctica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in the most southern part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lots of unusual facts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number of animals live in terrible weather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Killer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whales and penguins are common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Certain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types of plants can even grow in this freezing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陆地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unbelievable because most of Antarctica is covered in ice which is more than 1</a:t>
            </a:r>
            <a:r>
              <a:rPr lang="en-US" altLang="zh-CN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km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383238" y="3504228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deep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81842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考查动词。句意：然而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如果所有的冰都消失了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海平面将上升约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all of the ice disappeared”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此处指海平面将上升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,rise“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；根据空前的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“would”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此处应用动词原形。故填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27560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考查名词。句意：它实际上被认为是一个沙漠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因为它几乎不下雨。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desert“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沙漠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根据空前的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此处应用单数形式。故填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8100"/>
            <a:ext cx="11485848" cy="168424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90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ice on our planet is found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Antarctica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actually considered a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沙漠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hardly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if all of the ice disappeared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sea levels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海平面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about 60 meters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7284" y="1718312"/>
            <a:ext cx="987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desert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5426695" y="2266430"/>
            <a:ext cx="6623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rise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9785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520114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考查名词。句意：他们通常是从事研究的有经验的科学家。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research“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做研究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固定词组。故填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559" y="405223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考查名词。句意：事实上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有些人在春天和夏天住在那里。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humans live in Antarctica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fact, some people live in it in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usually experienced scientists who are doing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protect themselves from the cold, these people all wear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厚的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warm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fifth scientific station in Antarctica,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Station, has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不久前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 put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able to work all year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round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 with a good place to live and 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40721" y="775938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spring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9863020" y="1384783"/>
            <a:ext cx="13004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research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0247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55203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考查副词。句意：中国在南极洲的第五个科考站秦岭站最近投入使用。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不久前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559" y="38894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考查形容词。句意：为了保护自己免受寒冷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这些人都穿着又厚又暖和的衣服。根据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protect themselves from the cold”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及汉语提示可知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此处指厚的衣服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,thick“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厚的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83364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humans live in Antarctica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fact, some people live in it in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usually experienced scientists who are doing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protect themselves from the cold, these people all wear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厚的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warm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fifth scientific station in Antarctica,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Station, has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不久前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 put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able to work all year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round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 with a good place to live and 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03518" y="1774755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thick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10443679" y="2300855"/>
            <a:ext cx="12370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recently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83867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559" y="393305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考查动词。句意：它可以为科学家提供一个生活和工作的好地方。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can... 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scientists</a:t>
            </a:r>
            <a:r>
              <a:rPr lang="en-US" altLang="zh-CN" b="1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 good place to live and work.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provide“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有两个常用搭配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分别是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根据空前的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此处应用动词原形。故填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83364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humans live in Antarctica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fact, some people live in it in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usually experienced scientists who are doing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protect themselves from the cold, these people all wear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厚的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warm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fifth scientific station in Antarctica,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Station, has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不久前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 put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able to work all year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round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 with a good place to live and 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308430" y="2841445"/>
            <a:ext cx="1187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provide</a:t>
            </a:r>
            <a:endParaRPr lang="zh-CN" altLang="en-US" sz="2400" dirty="0"/>
          </a:p>
        </p:txBody>
      </p:sp>
      <p:pic>
        <p:nvPicPr>
          <p:cNvPr id="8" name="箭头右.eps" descr="id:21474893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5087218"/>
            <a:ext cx="562610" cy="442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101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26863"/>
            <a:ext cx="11485848" cy="2238241"/>
          </a:xfrm>
          <a:solidFill>
            <a:srgbClr val="E1F4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篇文章的题目设计综合考查了语言能力、学科素养和思维品质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符合新课标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核心素养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导向的命题趋势。尤其是科学素养与跨学科知识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如南极的气候特征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冰盖厚度、干旱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、生态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动植物适应极端环境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。另外第五题中冰盖融化对海平面的影响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体现气候变化议题。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考向.eps" descr="id:21474893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3265" y="2333478"/>
            <a:ext cx="183769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16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717</Words>
  <Application>Microsoft Office PowerPoint</Application>
  <PresentationFormat>自定义</PresentationFormat>
  <Paragraphs>40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2025-09-17T16:16:30Z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